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92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8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63" autoAdjust="0"/>
  </p:normalViewPr>
  <p:slideViewPr>
    <p:cSldViewPr snapToGrid="0">
      <p:cViewPr>
        <p:scale>
          <a:sx n="61" d="100"/>
          <a:sy n="61" d="100"/>
        </p:scale>
        <p:origin x="-394" y="3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C64BF78-4FFE-4F33-8CE6-ABA4F5CE2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B08468-0ADC-464D-890B-603C3D801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F96FA06-384B-456B-86BF-667A38AE0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504B8A-D13F-4279-8369-CC0D4A08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B32A82-905E-43A2-8758-89635C9F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75DF958-E3A0-4DB5-B1C2-82B40910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52972C-3D44-4D48-AED7-1B5EAEAC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D125176-8009-41EA-B09B-C3E75FF5F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06F0B0-D06F-4DA4-8B06-B475E47F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57B4FC-1FBF-449A-80DF-2B24E8D7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788162-4E2D-4D84-B0B6-47EFDB6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B44575E-484B-4CF6-8673-E5F24495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0BBBA41-7E60-42C0-A68C-A74A6D325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7BC4CA-53E9-4D42-8195-38C6B815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641A85-18D4-4551-BDB7-A0CA7DE8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CBE55B-DC1E-474C-8FD2-84E949B3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2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FC12CF-56C7-44E1-A06D-04926E2E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47482C-C1FD-433C-8FEF-D8093EB87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2127019-F405-4B38-955F-4E29C037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7ADFF6-A6C0-4EBA-96CD-6D52E393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94E144-3F54-4E83-A6E8-98494B26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4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4AA04C-E67B-47B6-832A-5155CC0A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CDC1C6-CF4C-4152-935C-6DB3F6200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08F529-6128-4341-88B5-83A53730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5B12B2-853D-4B31-91A2-A6DA9F6A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7C1EC7-4EFF-4DB1-A5F8-E0B8EAB1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755F6-0BBC-4E46-848A-1D277E26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16169A-F4C9-42DC-8DDB-2EDE66092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4C5201E-DE88-4625-B224-EF3FE1C2F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EE2852-F990-485A-9DB4-0FAD91D9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6F4AE9-BC8E-4143-BF63-78E279BF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84B9505-5565-4F18-B13C-91AF782A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E5CCC7-A828-4692-A42D-0FE40556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C5371A5-58CB-4100-9781-176080A6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CA78784-15F6-438E-B334-AA85FE97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818E235-A50E-4FC8-9B32-8EBF69536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B56E0AB-358B-44B1-83EC-8B2872773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8AD0DE1-1D8A-407C-8E88-2B9613B9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012A43E-222B-43A8-A3E0-E40DF6F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F339FD6-8665-4C6B-82B0-2A2F300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26EC28-573D-4AF9-A29B-C2C430B74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781A2CE-540D-4925-A513-188AC217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427FC52-7A38-4A83-B5B5-C756EE72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0107DF-C97E-4034-820F-0C5537C5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0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F126C91-0397-490B-8CB5-CD57D184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658E293-C541-4359-B906-4794DB20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C6C427C-C2A6-46CE-B79B-02CCD364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0B5C75-92DE-42E1-B3B6-E015EB02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4565AF-BD99-47FC-B476-73676E8A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993DE4A-EC83-4B7B-A9BF-C724088D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A29EE0-F7CE-4EBB-8EFE-D568B4AA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ADBDF4-3A69-403C-A062-A5AB7746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EC2563D-6C47-4F75-BD7A-7000A560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5ADA83-2309-41E6-BDFD-C267A1BF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6CA922F-1A43-4196-80DE-E61DA9EF6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25760C8-F4F4-4D36-B590-35C37E1FB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C816379-2E43-4A55-893F-4CFDEF11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E09DD35-97EA-4CD7-B167-6DD45767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D30CD43-5F86-46E6-A1ED-853E632B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109779-DDAA-4060-A09C-5F0636B216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A42FC6-95F1-4B71-9E86-DC32FBAA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E1B468-58D0-488B-A16E-0C42CBEA5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8D68C09-2A3F-4545-9DD2-E3CF82573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24800-820A-467A-84B5-E7291FB2E722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41BFCD-8EA5-426F-985B-074CDE194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344D71-7819-440A-8C31-8D7799C83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7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F087F8-E07D-4A16-A452-006D582D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4325" y="2016768"/>
            <a:ext cx="4322619" cy="2387600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ru-RU" sz="32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>Виртуальный музей Ялтинской Средней Школы № 11</a:t>
            </a:r>
            <a:endParaRPr lang="en-US" sz="32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31" y="118839"/>
            <a:ext cx="3901440" cy="218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" y="4471791"/>
            <a:ext cx="4436541" cy="226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2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2817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История школ Массандры</a:t>
            </a:r>
            <a:endParaRPr lang="ru-RU" b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Романов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67" y="2088671"/>
            <a:ext cx="9331891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E0B460-4AA0-4034-ADD9-FC3E3D5A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344" y="739035"/>
            <a:ext cx="3920648" cy="571186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Массандровская школа, 1953 г.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История Массандровской школы, ранее расположенной по ул. Мухина, 44 начинается в 1930-х годах. До этого дети в Массандре учились в церковно-приходской школе. На сегодняшний день на этом месте новые постройки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" y="739035"/>
            <a:ext cx="7540669" cy="554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40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9422" y="-286228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Массандровская школа, 1960 г.</a:t>
            </a:r>
            <a:endParaRPr lang="ru-RU" b="1" i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8" y="701325"/>
            <a:ext cx="6425852" cy="593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Романов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90" y="919966"/>
            <a:ext cx="3786514" cy="5048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343" y="325677"/>
            <a:ext cx="3825657" cy="5110619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Массандровская школа, 1964 г.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Школа находилась в аварийном состоянии. В это время строилась новая школа, которая вскоре распахнет свои двери для ребят!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3" y="601249"/>
            <a:ext cx="8217074" cy="603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8482" y="-37578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Массандровская школа (Стахановская, 18), 1968 г.</a:t>
            </a:r>
            <a:endParaRPr lang="ru-RU" sz="3200" b="1" i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4" y="620092"/>
            <a:ext cx="6037545" cy="36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741084" y="741124"/>
            <a:ext cx="4221272" cy="39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991605" y="741124"/>
            <a:ext cx="3544866" cy="4634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Так выглядела новая Массандровская школа в 1968 году.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 временем вокруг нее вырастут большие деревья, благодаря ученикам и учителям.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Романов\Desktop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91" y="4408225"/>
            <a:ext cx="4196218" cy="211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8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8092" y="365125"/>
            <a:ext cx="6313119" cy="5835259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Вейкина</a:t>
            </a:r>
            <a:r>
              <a:rPr lang="ru-RU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 Татьяна Михайловна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первый директор Массандровской школы (ул. Стахановская, 18)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7" y="1152395"/>
            <a:ext cx="3896655" cy="504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3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98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школы и корабля «Красный Крым» сложились дружеские отношения. Ходили друг к другу в гости.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1" y="1788225"/>
            <a:ext cx="562597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10" y="1841326"/>
            <a:ext cx="5701757" cy="4245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4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146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Отряд «Юных друзей пограничников», 23.02.1983 г.</a:t>
            </a:r>
            <a:endParaRPr lang="ru-RU" sz="3600" b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4" y="1762996"/>
            <a:ext cx="5822641" cy="364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50" y="1753643"/>
            <a:ext cx="5486224" cy="368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8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858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Массандровский винзавод часто приглашал коллектив школы на экскурсии.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7462"/>
            <a:ext cx="8267178" cy="535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5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352599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Дети, родители, школьный коллектив – каждый любил эту школу и создавал в ней уют. На фото можно заметить изменения вокруг школы – всё было засажено растительностью.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3" y="1825624"/>
            <a:ext cx="9206629" cy="473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4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5416" y="2544653"/>
            <a:ext cx="6889314" cy="17392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История Массандры</a:t>
            </a:r>
            <a:endParaRPr lang="ru-RU" b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0" y="778963"/>
            <a:ext cx="253746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40" y="1143664"/>
            <a:ext cx="2019822" cy="280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Романов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82" y="4131763"/>
            <a:ext cx="2219325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1737" y="2118769"/>
            <a:ext cx="4589745" cy="1325563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Массандровская школа проработала с 1968 г. по 1990 г.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 время своей работы школа выпустила большое количество детей.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1" y="1249428"/>
            <a:ext cx="59953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5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79" y="-35072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Фото последнего выпуска школы (1990 г.)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01" y="896649"/>
            <a:ext cx="4028977" cy="301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67" y="926925"/>
            <a:ext cx="3921502" cy="289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03" y="3871102"/>
            <a:ext cx="4384110" cy="296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94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145" y="41522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Так выглядит школа сегодня.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74" y="1562578"/>
            <a:ext cx="7715062" cy="578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88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5747" y="1868248"/>
            <a:ext cx="5403937" cy="132556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1990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микрорайоне «Дружба» была построена новая школа, о которой написали статью в газете.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1" y="977030"/>
            <a:ext cx="4942956" cy="5574081"/>
          </a:xfrm>
        </p:spPr>
      </p:pic>
    </p:spTree>
    <p:extLst>
      <p:ext uri="{BB962C8B-B14F-4D97-AF65-F5344CB8AC3E}">
        <p14:creationId xmlns:p14="http://schemas.microsoft.com/office/powerpoint/2010/main" val="16490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269" y="2294133"/>
            <a:ext cx="4852792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Дети, школьный коллектив перешли из бывшей Массандровской школы в новую.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" y="501041"/>
            <a:ext cx="6313118" cy="562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14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История Ялтинской Средней Школы № 11</a:t>
            </a:r>
            <a:endParaRPr lang="ru-RU" sz="4000" b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Романов\Desktop\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80" y="1555588"/>
            <a:ext cx="8661149" cy="4871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8537" y="365125"/>
            <a:ext cx="7903923" cy="540937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Ялтинская общеобразовательная школа I-III ступеней № 11 – самая молодая и самая большая школа в Ялте. Она была введена в эксплуатацию 26 октября 1990 года на основании акта государственной приемочной комиссии, утвержденного решением Ялтинского городского совета народных депутатов от 07.12.1990 г. № 695.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1990 г. по 1994 г. директором школы была 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Баринова Н.Н.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4" y="361649"/>
            <a:ext cx="3266181" cy="552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Выпуск 1992 г.</a:t>
            </a:r>
            <a:endParaRPr lang="ru-RU" b="1" i="1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1412267"/>
            <a:ext cx="6887071" cy="535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8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7781" y="1555097"/>
            <a:ext cx="6531279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1994 г. по 2001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директором школы была </a:t>
            </a:r>
            <a:r>
              <a:rPr lang="ru-RU" dirty="0" err="1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Незговорова</a:t>
            </a:r>
            <a:r>
              <a:rPr lang="ru-RU" dirty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 Л.Ф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9" y="878554"/>
            <a:ext cx="3686619" cy="519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89" y="3165953"/>
            <a:ext cx="6601216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23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572" y="903745"/>
            <a:ext cx="716489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dirty="0" err="1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Незговоровой</a:t>
            </a:r>
            <a:r>
              <a:rPr lang="ru-RU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 Л.Ф.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июля 2001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директором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школы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становится </a:t>
            </a:r>
            <a:r>
              <a:rPr lang="ru-RU" dirty="0" err="1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Гацко</a:t>
            </a:r>
            <a:r>
              <a:rPr lang="ru-RU" dirty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 Е.С</a:t>
            </a:r>
            <a:r>
              <a:rPr lang="ru-RU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декабря 2018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8" y="497866"/>
            <a:ext cx="3942832" cy="5881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37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8349" y="690802"/>
            <a:ext cx="3933174" cy="5772628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Судя по сведениям об находившийся здесь некогда церкви Рождества Иоанна Предтечи у святого источника Ай-Ян, поселение существовало до и во времена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генеузского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владычества, когда в 1381 г. по договору Генуи с Крымским ханством, гористая южная часть Крыма с её поселениями и христианским народом полностью переходила  во владение генуэзцев.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5" y="1211850"/>
            <a:ext cx="705622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0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январе 2018 года директором школы становится </a:t>
            </a:r>
            <a:r>
              <a:rPr lang="ru-RU" dirty="0" err="1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Тутатчиков</a:t>
            </a:r>
            <a:r>
              <a:rPr lang="ru-RU" dirty="0" smtClean="0">
                <a:solidFill>
                  <a:srgbClr val="CF885C"/>
                </a:solidFill>
                <a:latin typeface="Times New Roman" pitchFamily="18" charset="0"/>
                <a:cs typeface="Times New Roman" pitchFamily="18" charset="0"/>
              </a:rPr>
              <a:t> А.Т. </a:t>
            </a:r>
            <a:endParaRPr lang="ru-RU" dirty="0">
              <a:solidFill>
                <a:srgbClr val="CF885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47" y="1772301"/>
            <a:ext cx="7668016" cy="508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0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192" y="288100"/>
            <a:ext cx="5992660" cy="554903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 сегодняшний день в нашей школе мы имеем самый дружный коллектив начиная от молодых учителей и заканчивая учителями с большим опытом за спиной, самых умных, спортивных, счастливых детей. Учителя и дети всегда с гордостью отстаивают честь ЯСШ № 11.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6" y="297450"/>
            <a:ext cx="4434215" cy="27624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2" y="3362024"/>
            <a:ext cx="4521896" cy="28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6530" y="603119"/>
            <a:ext cx="7716033" cy="229039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Наши ребята – это лучшее, что есть у нас! Именно благодаря вам мы всегда и во всем первые, в конкурсах самого различного направления!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42"/>
            <a:ext cx="4283901" cy="2872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508"/>
            <a:ext cx="3636722" cy="3114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95" y="2981194"/>
            <a:ext cx="5674289" cy="36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8953" y="615644"/>
            <a:ext cx="6205603" cy="1325563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 сентября 2018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года на базе нашей школы действует Кадетское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им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Алескандра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мы этим гордимся!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6" y="397656"/>
            <a:ext cx="3753478" cy="463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85" y="2433708"/>
            <a:ext cx="6968648" cy="442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04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8974" y="2344236"/>
            <a:ext cx="3625241" cy="132556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Между Управлением МВД России по г. Ялте и ялтинской средней школой №11 подписано соглашение о сотрудничестве в области патриотического воспитания кадетов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Романов\Desktop\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96" y="382316"/>
            <a:ext cx="60960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оманов\Desktop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52" y="3995802"/>
            <a:ext cx="6007518" cy="337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282" y="2269080"/>
            <a:ext cx="3186830" cy="1325563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8 декабря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ЯСШ № 11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исполнилось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30 лет!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это не последний наш юбилей! Наша школа будет становиться лучше с каждым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днем, а все мы с удовольствием будем этому способствовать!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Романов\Desktop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04" y="685756"/>
            <a:ext cx="7094015" cy="5614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47" y="841114"/>
            <a:ext cx="3858018" cy="559726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 30 лет Ялтинскую Среднюю Школу № 11 окончили 113 ребят с золотой медалью и отличием и 76 - с серебряной  медалью!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Романов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3" y="1211849"/>
            <a:ext cx="6162806" cy="508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778" y="2720018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827" y="5098094"/>
            <a:ext cx="10815181" cy="156542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1475 г. эти владения были завоёваны Османской империей и поселение административно включили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Инкирманский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впоследствии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Мангупский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кадылык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переписи 1520 г.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Марсанда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(именно так назывался в то время посёлок Массандра) учитывалась, как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маале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(квартал) Ялты, насчитывалось 22 немусульманские семьи.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01" y="197241"/>
            <a:ext cx="10179071" cy="468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13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0" y="365125"/>
            <a:ext cx="4038600" cy="649287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1774 г., Крымскому ханству, получившему независимость от Османов, Массандра принадлежала 9 лет до присоединения Крыма к России. В эти годы состоялось выселение в Приазовье христиан и по ведомости А.В. Суворова от 18 сентября 1778 г. из Массандры переселено 231 человек.     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 апреля 1783 г. Крым был присоединён к России. С этого момента начинается новая история Крыма.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" y="1600157"/>
            <a:ext cx="643961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15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55" y="5012281"/>
            <a:ext cx="10910170" cy="1325563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Перед Русско-турецкой войной 1787-1791 гг., когда производилось выселение крымских татар из прибрежных селений, из Массандры выведены все жители - 36 душ.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конце войны, всем было разрешено вернуться на место прежнего жительства, но, видимо, в Массандру жители не вернулись, поскольку в Ведомостях 1805 и 1829 г. селение не значится, лишь местность.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8" y="322501"/>
            <a:ext cx="9920614" cy="452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00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079" y="753433"/>
            <a:ext cx="10515600" cy="245323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Опустевшие земли Южного берега, князь Потёмкин раздавал вельможам. Первым владельцем Массандры стал принц Карл-Генрих Нассау-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Зиген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после отъезда которого из России эти земли перешли в казну и были купленные в 1815 г. Софьей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Потоцкой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(изображена на слайде). Её дочь Ольга Нарышкина в 1822 г. нанимает  знаменитого немецкого садовника Карла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Кебаха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который заложил в Массандре парк в английском стиле.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52" y="3637992"/>
            <a:ext cx="3680129" cy="249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87" y="3645071"/>
            <a:ext cx="3895594" cy="240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089" y="3258637"/>
            <a:ext cx="4496844" cy="13255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Дети Софьи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Потоцкой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1826 г. продают имение графу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М.С.Воронцову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при котором началось строительство винзавода и винных подвалов, закладываются виноградники, а так же начали появляться табачные плантации, плодовые сады, сенокосы, молочные фермы, конный завод, каменоломни.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60" y="713983"/>
            <a:ext cx="6602940" cy="517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52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1889 г. Массандра вместе с имением "Ай-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Даниль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 была приобретена за 1 млн. 800 тыс. рублей Удельным ведомством Министерства Двора и вошла в число недвижимого имущества Российского Императорского двора. Император Александр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lll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распорядился достроить дворец</a:t>
            </a:r>
            <a:r>
              <a:rPr lang="ru-RU" sz="20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88" y="1825625"/>
            <a:ext cx="705622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25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775</Words>
  <Application>Microsoft Office PowerPoint</Application>
  <PresentationFormat>Произвольный</PresentationFormat>
  <Paragraphs>39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Виртуальный музей Ялтинской Средней Школы № 11</vt:lpstr>
      <vt:lpstr>История Массандры</vt:lpstr>
      <vt:lpstr>Судя по сведениям об находившийся здесь некогда церкви Рождества Иоанна Предтечи у святого источника Ай-Ян, поселение существовало до и во времена генеузского владычества, когда в 1381 г. по договору Генуи с Крымским ханством, гористая южная часть Крыма с её поселениями и христианским народом полностью переходила  во владение генуэзцев. </vt:lpstr>
      <vt:lpstr>В 1475 г. эти владения были завоёваны Османской империей и поселение административно включили в Инкирманский, а впоследствии Мангупский кадылык. В переписи 1520 г. Марсанда (именно так назывался в то время посёлок Массандра) учитывалась, как маале (квартал) Ялты, насчитывалось 22 немусульманские семьи. </vt:lpstr>
      <vt:lpstr>С 1774 г., Крымскому ханству, получившему независимость от Османов, Массандра принадлежала 9 лет до присоединения Крыма к России. В эти годы состоялось выселение в Приазовье христиан и по ведомости А.В. Суворова от 18 сентября 1778 г. из Массандры переселено 231 человек.       19 апреля 1783 г. Крым был присоединён к России. С этого момента начинается новая история Крыма. </vt:lpstr>
      <vt:lpstr>Перед Русско-турецкой войной 1787-1791 гг., когда производилось выселение крымских татар из прибрежных селений, из Массандры выведены все жители - 36 душ. В конце войны, всем было разрешено вернуться на место прежнего жительства, но, видимо, в Массандру жители не вернулись, поскольку в Ведомостях 1805 и 1829 г. селение не значится, лишь местность. </vt:lpstr>
      <vt:lpstr>Опустевшие земли Южного берега, князь Потёмкин раздавал вельможам. Первым владельцем Массандры стал принц Карл-Генрих Нассау-Зиген, после отъезда которого из России эти земли перешли в казну и были купленные в 1815 г. Софьей Потоцкой (изображена на слайде). Её дочь Ольга Нарышкина в 1822 г. нанимает  знаменитого немецкого садовника Карла Кебаха, который заложил в Массандре парк в английском стиле. </vt:lpstr>
      <vt:lpstr>Дети Софьи Потоцкой в 1826 г. продают имение графу М.С.Воронцову, при котором началось строительство винзавода и винных подвалов, закладываются виноградники, а так же начали появляться табачные плантации, плодовые сады, сенокосы, молочные фермы, конный завод, каменоломни. </vt:lpstr>
      <vt:lpstr>В 1889 г. Массандра вместе с имением "Ай-Даниль" была приобретена за 1 млн. 800 тыс. рублей Удельным ведомством Министерства Двора и вошла в число недвижимого имущества Российского Императорского двора. Император Александр lll. распорядился достроить дворец.</vt:lpstr>
      <vt:lpstr>История школ Массандры</vt:lpstr>
      <vt:lpstr>Массандровская школа, 1953 г. История Массандровской школы, ранее расположенной по ул. Мухина, 44 начинается в 1930-х годах. До этого дети в Массандре учились в церковно-приходской школе. На сегодняшний день на этом месте новые постройки.</vt:lpstr>
      <vt:lpstr>Массандровская школа, 1960 г.</vt:lpstr>
      <vt:lpstr>Массандровская школа, 1964 г. Школа находилась в аварийном состоянии. В это время строилась новая школа, которая вскоре распахнет свои двери для ребят!</vt:lpstr>
      <vt:lpstr>Массандровская школа (Стахановская, 18), 1968 г.</vt:lpstr>
      <vt:lpstr>Вейкина Татьяна Михайловна – первый директор Массандровской школы (ул. Стахановская, 18)</vt:lpstr>
      <vt:lpstr>У школы и корабля «Красный Крым» сложились дружеские отношения. Ходили друг к другу в гости.</vt:lpstr>
      <vt:lpstr>Отряд «Юных друзей пограничников», 23.02.1983 г.</vt:lpstr>
      <vt:lpstr>Массандровский винзавод часто приглашал коллектив школы на экскурсии.</vt:lpstr>
      <vt:lpstr>Дети, родители, школьный коллектив – каждый любил эту школу и создавал в ней уют. На фото можно заметить изменения вокруг школы – всё было засажено растительностью.</vt:lpstr>
      <vt:lpstr>Массандровская школа проработала с 1968 г. по 1990 г.  За время своей работы школа выпустила большое количество детей. </vt:lpstr>
      <vt:lpstr>Фото последнего выпуска школы (1990 г.)</vt:lpstr>
      <vt:lpstr>Так выглядит школа сегодня.</vt:lpstr>
      <vt:lpstr>В 1990 г. в микрорайоне «Дружба» была построена новая школа, о которой написали статью в газете. </vt:lpstr>
      <vt:lpstr>Дети, школьный коллектив перешли из бывшей Массандровской школы в новую.</vt:lpstr>
      <vt:lpstr>История Ялтинской Средней Школы № 11</vt:lpstr>
      <vt:lpstr>Ялтинская общеобразовательная школа I-III ступеней № 11 – самая молодая и самая большая школа в Ялте. Она была введена в эксплуатацию 26 октября 1990 года на основании акта государственной приемочной комиссии, утвержденного решением Ялтинского городского совета народных депутатов от 07.12.1990 г. № 695. С 1990 г. по 1994 г. директором школы была Баринова Н.Н.</vt:lpstr>
      <vt:lpstr>Выпуск 1992 г.</vt:lpstr>
      <vt:lpstr>С 1994 г. по 2001 г. директором школы была Незговорова Л.Ф</vt:lpstr>
      <vt:lpstr>После Незговоровой Л.Ф. с июля 2001 г. директором школы становится Гацко Е.С., до декабря 2018 г.</vt:lpstr>
      <vt:lpstr>В январе 2018 года директором школы становится Тутатчиков А.Т. </vt:lpstr>
      <vt:lpstr>На сегодняшний день в нашей школе мы имеем самый дружный коллектив начиная от молодых учителей и заканчивая учителями с большим опытом за спиной, самых умных, спортивных, счастливых детей. Учителя и дети всегда с гордостью отстаивают честь ЯСШ № 11.</vt:lpstr>
      <vt:lpstr>Наши ребята – это лучшее, что есть у нас! Именно благодаря вам мы всегда и во всем первые, в конкурсах самого различного направления!</vt:lpstr>
      <vt:lpstr>С сентября 2018 года на базе нашей школы действует Кадетское образование им Алескандра III и мы этим гордимся!</vt:lpstr>
      <vt:lpstr>Между Управлением МВД России по г. Ялте и ялтинской средней школой №11 подписано соглашение о сотрудничестве в области патриотического воспитания кадетов </vt:lpstr>
      <vt:lpstr>8 декабря ЯСШ № 11 исполнилось 30 лет! И это не последний наш юбилей! Наша школа будет становиться лучше с каждым днем, а все мы с удовольствием будем этому способствовать!</vt:lpstr>
      <vt:lpstr>За 30 лет Ялтинскую Среднюю Школу № 11 окончили 113 ребят с золотой медалью и отличием и 76 - с серебряной  медалью!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Романов</cp:lastModifiedBy>
  <cp:revision>39</cp:revision>
  <dcterms:created xsi:type="dcterms:W3CDTF">2020-10-04T11:40:48Z</dcterms:created>
  <dcterms:modified xsi:type="dcterms:W3CDTF">2021-02-21T08:08:31Z</dcterms:modified>
</cp:coreProperties>
</file>